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7" r:id="rId5"/>
    <p:sldId id="260" r:id="rId6"/>
    <p:sldId id="261" r:id="rId7"/>
    <p:sldId id="262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643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19.03.2020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00042"/>
            <a:ext cx="8066180" cy="600079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Меры личной профилактики необходимые для снижения рисков заражения новой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</a:rPr>
              <a:t>коронавирусной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инфекцией.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071678"/>
            <a:ext cx="8183880" cy="2643206"/>
          </a:xfrm>
        </p:spPr>
        <p:txBody>
          <a:bodyPr anchor="ctr"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398194" cy="1285884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Актуальная информация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4"/>
            <a:ext cx="8398194" cy="53578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состоянию на 15.03.2020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зарегистрирована заболеваемость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127 странах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заболевших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156530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неблагополучные страны КНР, Италия, Южная Корея, Иран, Франция, Германия, Испания.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Заболевших в РФ – 59 человек.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Югре лабораторно подтверждённых случаев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инфекции нет.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отслежено 172 граждан прибывших из неблагополучных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инфекции стран.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98194" cy="85725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Эпидемиология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8398194" cy="564357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Возбудитель – новый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коронавирус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Источник инфекции – больной человек.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Пути передачи: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воздушно-капельный,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воздушно-пылевой; </a:t>
            </a:r>
          </a:p>
          <a:p>
            <a:pPr algn="just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фекально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оральный;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Контактно - бытовой.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Вирус способен сохранять жизнеспособность на поверхностях в течение нескольких часов, а при температуре 20С и влажности 40-50% до 5 дней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Инкубационный период в среднем 14 дней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98194" cy="857256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Клиническая картина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398194" cy="55721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температуры (38-39˚С)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Кашель.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Отделение мокроты.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Усталость.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Боль в горле.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Чувство стеснения в груди, одышка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Летальные случаи ассоциированы с возрастом пациентов &gt;60 лет, как правило, при тяжелой сопутствующей патологии.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98194" cy="571504"/>
          </a:xfrm>
        </p:spPr>
        <p:txBody>
          <a:bodyPr anchor="t"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Меры профилактики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инфекции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28670"/>
            <a:ext cx="8398194" cy="592933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Воздержитесь от посещения неблагополучных стран по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инфекции;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Воздержитесь от посещения мест массового скопления людей: торговых центров, транспорта в час пик;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Избегайте близких контактов и пребывания в одном помещении с людьми, имеющими видимые признаки ОРВИ (кашель, чихание).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Мойте руки с мылом и водой тщательно после возвращения с улицы, контактов с посторонними людьми. При невозможности вымыть руки, воспользуйтесь кожным антисептиком.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касайтесь лица, слизистой глаз, рта.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Ограничьте по возможности при приветствии тесные объятия и рукопожатия.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Пользуйтесь только индивидуальными столовыми приборами и предметами личной гигиены.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98194" cy="571504"/>
          </a:xfrm>
        </p:spPr>
        <p:txBody>
          <a:bodyPr anchor="t"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Дезинфекция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гаджетов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28670"/>
            <a:ext cx="8398194" cy="592933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Необходимо: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Регулярно обрабатывать сам телефон антисептическими средствами, особенно там, где корпус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гаджета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соприкасается с лицом. Если есть чехол – то его при обработке нужно снимать и обрабатывать отдельно (а лучше вообще обходиться без него).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борьбы с вирусами гриппа и ОРВИ (и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коронавирусами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лучше всего использовать салфетки и гели на основе спирта. Популярный антисептик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хлоргексидин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больше предназначен для защиты от бактерий, но в крайнем случае можно использовать и его.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Телефон следует обрабатывать после каждого посещения публичных мест, общественного транспорта. И обязательно – вечером, после окончания рабочего дня.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омпозиция 1_3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19" y="285728"/>
            <a:ext cx="8588727" cy="607223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98194" cy="428628"/>
          </a:xfrm>
        </p:spPr>
        <p:txBody>
          <a:bodyPr anchor="t"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Изоляция, при подозрении на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коронавирусную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инфекцию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398194" cy="564360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возможности изоляция организуется  на дому в отдельной комнате, если нет таковой возможности, проводится изоляция в инфекционное отделение. При оставлении заболевшего дома ограничивается круг общения, до 1 обслуживающего, который должен использовать индивидуальные средства защиты (маска, перчатки), соблюдать меры личной гигиены.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Больному запрещается выход на улицу, в места массового скопления людей.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помещении, где содержится заболевший проводится ежедневная влажная уборка, частые проветривания.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Уборку проводят доступными дезинфицирующими средствами, активными в отношении вирусов, разрешенными к использованию в присутствии людей.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Дезинфицирующее средство применяется в соответствии с инструкцией, соблюдая меры индивидуальной защиты. Если проживает один, по возможности проводит уборку самостоятельно и соблюдает режим проветривании.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98194" cy="428628"/>
          </a:xfrm>
        </p:spPr>
        <p:txBody>
          <a:bodyPr anchor="t"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Меры личной профилактики при уходе за больным.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398194" cy="528641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ухода за больным выделяются отдельные средства гигиены, которые после использования упаковываются в герметичный мешок и утилизируются.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Больному выделяются отдельные столовые приборы, средства гигиены, которые после использования подвергаются дезинфекции.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случае выявления заболевшего в организации, в целях предотвращения распространения заболевания отслеживаются все контактные, которые остаются под наблюдением на период до 14 дней после контакта.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изоляции заболевшего проводится дезинфекция помещений силами организации или с привлечением сторонней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клининговой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организации. Обработка помещений проводится по вирусному режиму, разрешенными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дез.средствами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инструкции к ним, при проведение обработки используются средства индивидуальной защиты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165</TotalTime>
  <Words>614</Words>
  <PresentationFormat>Экран (4:3)</PresentationFormat>
  <Paragraphs>51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Аспект</vt:lpstr>
      <vt:lpstr>Меры личной профилактики необходимые для снижения рисков заражения новой коронавирусной инфекцией.</vt:lpstr>
      <vt:lpstr>Актуальная информация</vt:lpstr>
      <vt:lpstr>Эпидемиология</vt:lpstr>
      <vt:lpstr>Клиническая картина</vt:lpstr>
      <vt:lpstr>Меры профилактики коронавирусной инфекции</vt:lpstr>
      <vt:lpstr>Дезинфекция гаджетов </vt:lpstr>
      <vt:lpstr>Слайд 7</vt:lpstr>
      <vt:lpstr>Изоляция, при подозрении на коронавирусную инфекцию</vt:lpstr>
      <vt:lpstr>Меры личной профилактики при уходе за больным.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мероприятия необходимые к исполнению на территории Нижневартовского района по снижению рисков завоза и распространения новой коронавирусной инфекции</dc:title>
  <dc:creator>gochs</dc:creator>
  <cp:lastModifiedBy>123</cp:lastModifiedBy>
  <cp:revision>20</cp:revision>
  <dcterms:created xsi:type="dcterms:W3CDTF">2020-03-15T08:20:27Z</dcterms:created>
  <dcterms:modified xsi:type="dcterms:W3CDTF">2020-03-19T05:55:46Z</dcterms:modified>
</cp:coreProperties>
</file>