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924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20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08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47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5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7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712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13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16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33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64BE-014C-45E6-91D0-4212C22A0DFC}" type="datetimeFigureOut">
              <a:rPr lang="ru-RU" smtClean="0"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AD2F-64A0-48BC-83E5-13AF5FE060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41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id59746004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63688" y="260648"/>
            <a:ext cx="509431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Дорогие женщины, жительницы села </a:t>
            </a:r>
            <a:r>
              <a:rPr lang="ru-RU" sz="2400" dirty="0" err="1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Ларьяк</a:t>
            </a:r>
            <a:r>
              <a:rPr lang="ru-RU" sz="240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! Коллектив  МКУ «Музей-усадьба </a:t>
            </a:r>
            <a:r>
              <a:rPr lang="ru-RU" sz="2400" dirty="0" smtClean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купца </a:t>
            </a:r>
            <a:r>
              <a:rPr lang="ru-RU" sz="2400" dirty="0" err="1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П.А.Кайдалова</a:t>
            </a:r>
            <a:r>
              <a:rPr lang="ru-RU" sz="2400" dirty="0">
                <a:solidFill>
                  <a:srgbClr val="FF0000"/>
                </a:solidFill>
                <a:latin typeface="Gungsuh" pitchFamily="18" charset="-127"/>
                <a:ea typeface="Gungsuh" pitchFamily="18" charset="-127"/>
              </a:rPr>
              <a:t>» от всего сердца поздравляет Вас с  наступающим праздником. Пусть жизнь дарит Вам только счастье, улыбки  и любовь близких! Мир Вашему дому!!!</a:t>
            </a:r>
          </a:p>
        </p:txBody>
      </p:sp>
    </p:spTree>
    <p:extLst>
      <p:ext uri="{BB962C8B-B14F-4D97-AF65-F5344CB8AC3E}">
        <p14:creationId xmlns:p14="http://schemas.microsoft.com/office/powerpoint/2010/main" val="1138656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4987">
        <p:circle/>
      </p:transition>
    </mc:Choice>
    <mc:Fallback>
      <p:transition spd="slow" advTm="4987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1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282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3540">
        <p:circle/>
      </p:transition>
    </mc:Choice>
    <mc:Fallback>
      <p:transition spd="slow" advTm="354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186140"/>
              </p:ext>
            </p:extLst>
          </p:nvPr>
        </p:nvGraphicFramePr>
        <p:xfrm>
          <a:off x="251520" y="2420888"/>
          <a:ext cx="8507287" cy="419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80881"/>
                <a:gridCol w="2526406"/>
              </a:tblGrid>
              <a:tr h="6991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Видеопоздравление «Поздравляем от души»-онлайн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5-8 марта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</a:tr>
              <a:tr h="139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«Руки женщины»-рассказ о рукоделии женщин на примере экспонатов музея-онлайн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 5 марта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</a:tr>
              <a:tr h="1398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Выставка «Женские наряды»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 демонстрацией экспонатов музея-онлайн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 марта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</a:tr>
              <a:tr h="699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Выставка «Рукоделие на рубеже веков»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5-10 марта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39552" y="188641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праздничные дни приглашаем Вас  посмотреть приготовленные для праздника презентации и поздравления, а также ждем в гости в музей .</a:t>
            </a:r>
          </a:p>
          <a:p>
            <a:r>
              <a:rPr lang="ru-RU" sz="1600" dirty="0"/>
              <a:t>Наши ролики можно посмотреть в социальных сетях ОК и ВК , а также на сайте музея  набрав в поисковой строке компьютера   МКУ «Музей-усадьба купца </a:t>
            </a:r>
            <a:r>
              <a:rPr lang="ru-RU" sz="1600" dirty="0" err="1"/>
              <a:t>П.А.Кайдалова</a:t>
            </a:r>
            <a:r>
              <a:rPr lang="ru-RU" sz="1600" dirty="0"/>
              <a:t>» или пройдя по ссылкам</a:t>
            </a:r>
          </a:p>
          <a:p>
            <a:r>
              <a:rPr lang="ru-RU" sz="1600" dirty="0"/>
              <a:t>http://усадьба-кайдалова.рф/</a:t>
            </a:r>
          </a:p>
          <a:p>
            <a:r>
              <a:rPr lang="en-US" sz="1600" dirty="0"/>
              <a:t>ok</a:t>
            </a:r>
            <a:r>
              <a:rPr lang="ru-RU" sz="1600" dirty="0"/>
              <a:t>.</a:t>
            </a:r>
            <a:r>
              <a:rPr lang="en-US" sz="1600" dirty="0" err="1"/>
              <a:t>ru</a:t>
            </a:r>
            <a:r>
              <a:rPr lang="ru-RU" sz="1600" dirty="0"/>
              <a:t>/</a:t>
            </a:r>
            <a:r>
              <a:rPr lang="ru-RU" sz="1600" dirty="0" err="1"/>
              <a:t>mkumuzeyus</a:t>
            </a:r>
            <a:endParaRPr lang="ru-RU" sz="1600" dirty="0"/>
          </a:p>
          <a:p>
            <a:r>
              <a:rPr lang="en-US" sz="1600" u="sng" dirty="0">
                <a:hlinkClick r:id="rId2"/>
              </a:rPr>
              <a:t>https</a:t>
            </a:r>
            <a:r>
              <a:rPr lang="ru-RU" sz="1600" u="sng" dirty="0">
                <a:hlinkClick r:id="rId2"/>
              </a:rPr>
              <a:t>://</a:t>
            </a:r>
            <a:r>
              <a:rPr lang="en-US" sz="1600" u="sng" dirty="0" err="1">
                <a:hlinkClick r:id="rId2"/>
              </a:rPr>
              <a:t>vk</a:t>
            </a:r>
            <a:r>
              <a:rPr lang="ru-RU" sz="1600" u="sng" dirty="0">
                <a:hlinkClick r:id="rId2"/>
              </a:rPr>
              <a:t>.</a:t>
            </a:r>
            <a:r>
              <a:rPr lang="en-US" sz="1600" u="sng" dirty="0">
                <a:hlinkClick r:id="rId2"/>
              </a:rPr>
              <a:t>com</a:t>
            </a:r>
            <a:r>
              <a:rPr lang="ru-RU" sz="1600" u="sng" dirty="0">
                <a:hlinkClick r:id="rId2"/>
              </a:rPr>
              <a:t>/</a:t>
            </a:r>
            <a:r>
              <a:rPr lang="en-US" sz="1600" u="sng" dirty="0">
                <a:hlinkClick r:id="rId2"/>
              </a:rPr>
              <a:t>id</a:t>
            </a:r>
            <a:r>
              <a:rPr lang="ru-RU" sz="1600" u="sng" dirty="0">
                <a:hlinkClick r:id="rId2"/>
              </a:rPr>
              <a:t>597460043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66837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7741">
        <p14:reveal/>
      </p:transition>
    </mc:Choice>
    <mc:Fallback>
      <p:transition spd="slow" advTm="774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6631"/>
            <a:ext cx="8352928" cy="6648931"/>
          </a:xfrm>
        </p:spPr>
      </p:pic>
    </p:spTree>
    <p:extLst>
      <p:ext uri="{BB962C8B-B14F-4D97-AF65-F5344CB8AC3E}">
        <p14:creationId xmlns:p14="http://schemas.microsoft.com/office/powerpoint/2010/main" val="61515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5431">
        <p14:reveal/>
      </p:transition>
    </mc:Choice>
    <mc:Fallback>
      <p:transition spd="slow" advTm="543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8" y="188640"/>
            <a:ext cx="8736970" cy="6552728"/>
          </a:xfrm>
        </p:spPr>
      </p:pic>
    </p:spTree>
    <p:extLst>
      <p:ext uri="{BB962C8B-B14F-4D97-AF65-F5344CB8AC3E}">
        <p14:creationId xmlns:p14="http://schemas.microsoft.com/office/powerpoint/2010/main" val="3271783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097">
        <p:split orient="vert"/>
      </p:transition>
    </mc:Choice>
    <mc:Fallback>
      <p:transition spd="slow" advTm="5097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18" y="188640"/>
            <a:ext cx="8736970" cy="6552728"/>
          </a:xfrm>
        </p:spPr>
      </p:pic>
    </p:spTree>
    <p:extLst>
      <p:ext uri="{BB962C8B-B14F-4D97-AF65-F5344CB8AC3E}">
        <p14:creationId xmlns:p14="http://schemas.microsoft.com/office/powerpoint/2010/main" val="234225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1849">
        <p:split orient="vert"/>
      </p:transition>
    </mc:Choice>
    <mc:Fallback>
      <p:transition spd="slow" advTm="184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32" y="116632"/>
            <a:ext cx="8604448" cy="6620100"/>
          </a:xfrm>
        </p:spPr>
      </p:pic>
    </p:spTree>
    <p:extLst>
      <p:ext uri="{BB962C8B-B14F-4D97-AF65-F5344CB8AC3E}">
        <p14:creationId xmlns:p14="http://schemas.microsoft.com/office/powerpoint/2010/main" val="55002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5759">
        <p:split orient="vert"/>
      </p:transition>
    </mc:Choice>
    <mc:Fallback>
      <p:transition spd="slow" advTm="575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6632"/>
            <a:ext cx="6624736" cy="6624736"/>
          </a:xfrm>
        </p:spPr>
      </p:pic>
    </p:spTree>
    <p:extLst>
      <p:ext uri="{BB962C8B-B14F-4D97-AF65-F5344CB8AC3E}">
        <p14:creationId xmlns:p14="http://schemas.microsoft.com/office/powerpoint/2010/main" val="372046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Tm="5464">
        <p:circle/>
      </p:transition>
    </mc:Choice>
    <mc:Fallback>
      <p:transition spd="slow" advTm="5464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8776398" cy="5832648"/>
          </a:xfrm>
        </p:spPr>
      </p:pic>
    </p:spTree>
    <p:extLst>
      <p:ext uri="{BB962C8B-B14F-4D97-AF65-F5344CB8AC3E}">
        <p14:creationId xmlns:p14="http://schemas.microsoft.com/office/powerpoint/2010/main" val="2003108462"/>
      </p:ext>
    </p:extLst>
  </p:cSld>
  <p:clrMapOvr>
    <a:masterClrMapping/>
  </p:clrMapOvr>
  <p:transition spd="slow" advTm="514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152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2021-03-03T10:24:52Z</dcterms:created>
  <dcterms:modified xsi:type="dcterms:W3CDTF">2021-03-03T10:29:01Z</dcterms:modified>
</cp:coreProperties>
</file>